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64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FF99"/>
    <a:srgbClr val="FF0066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75" d="100"/>
          <a:sy n="75" d="100"/>
        </p:scale>
        <p:origin x="1128" y="7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66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19/03/2025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DE961978-876C-4C46-A375-8E38B734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" y="184787"/>
            <a:ext cx="10691813" cy="668292"/>
          </a:xfrm>
        </p:spPr>
        <p:txBody>
          <a:bodyPr anchor="t">
            <a:normAutofit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Menù scuole Comune di Venegono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Primavera- Estate | Anno Scolastico 2024-2025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337188"/>
              </p:ext>
            </p:extLst>
          </p:nvPr>
        </p:nvGraphicFramePr>
        <p:xfrm>
          <a:off x="305636" y="778334"/>
          <a:ext cx="10080536" cy="53716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3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4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50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2619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06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68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/>
                        </a:rPr>
                        <a:t>1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al pesto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Riso 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alla cantonese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Agnolotti di magro olio e salvia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verdure* con orzo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al ragù di lenticchie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6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Sovracosce di pollo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Formaggio ½ porzione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Merluzzo* impanato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Arrosto di vitello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½  pz Uova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strapazzate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Zucchine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Pomodori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in insalata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Patate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Carote julienne e mais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93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Budino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68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/>
                        </a:rPr>
                        <a:t>2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al pesto di zucchine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Pizza margherita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al grana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Gnocchi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Risotto alla parmigiana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45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Prosciutto cotto ½ pz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Cotoletta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di l</a:t>
                      </a: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onza alla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milanese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Nasello gratinato*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Farinata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Zucchine trifolate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Pomodori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Insalata verde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Fagiolini* trifolati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Carote julienne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Gelato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68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/>
                        </a:rPr>
                        <a:t>3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Risotto allo zafferano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Pasta alle melanzane*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pasticciata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Crema di zucchine con riso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al pomodoro e ceci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Tonno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Uova sode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Formaggio ½ porzione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Bocconcini di pollo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Bastoncini di pesce ½ pz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6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Erbette*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Pomodori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Patate al forno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Carote gratinate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Yogurt alla frutta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489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/>
                        </a:rPr>
                        <a:t>4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Pizza margherita 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Tagliatelle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Risotto alla parmigiana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agli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aromi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Pasta alle verdure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324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Formaggio spalmabile con grissini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Pollo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Crocchette di legumi*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Totani* impanati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Fagiolini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* trifolati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Pomodori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Carote julienne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03629"/>
                  </a:ext>
                </a:extLst>
              </a:tr>
              <a:tr h="25185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521437" rtl="0" eaLnBrk="1" latinLnBrk="0" hangingPunct="1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Zucchine trifolate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66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Gelato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082676" y="6484359"/>
            <a:ext cx="90614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i="1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 </a:t>
            </a:r>
            <a:r>
              <a:rPr lang="it-IT" sz="8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INFORMANO I CONSUMATORI CON ALLERGIE O INTOLLERANZE ALIMENTARI, o chi per essi (genitori/tutori), che gli alimenti e le bevande preparati e somministrati possono contenere uno o più dei seguenti allergeni come ingredienti o derivanti dal processo produttivo:  </a:t>
            </a:r>
            <a:r>
              <a:rPr lang="it-IT" sz="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</a:t>
            </a:r>
            <a:r>
              <a:rPr lang="it-IT" sz="8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(ai sensi del Reg. UE 1169/11 – allegato II e </a:t>
            </a:r>
            <a:r>
              <a:rPr lang="it-IT" sz="800" i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s.m.i.</a:t>
            </a:r>
            <a:r>
              <a:rPr lang="it-IT" sz="8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).</a:t>
            </a:r>
            <a:endParaRPr lang="it-IT" sz="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t-IT" sz="8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 invitano</a:t>
            </a:r>
            <a:r>
              <a:rPr lang="it-IT" sz="800" i="1" spc="-6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</a:t>
            </a:r>
            <a:r>
              <a:rPr lang="it-IT" sz="800" i="1" spc="-5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genitori/tutori dei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consumatori</a:t>
            </a:r>
            <a:r>
              <a:rPr lang="it-IT" sz="800" i="1" spc="-8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allergici</a:t>
            </a:r>
            <a:r>
              <a:rPr lang="it-IT" sz="800" i="1" spc="-9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ad</a:t>
            </a:r>
            <a:r>
              <a:rPr lang="it-IT" sz="800" i="1" spc="-6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uno</a:t>
            </a:r>
            <a:r>
              <a:rPr lang="it-IT" sz="800" i="1" spc="-5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</a:t>
            </a:r>
            <a:r>
              <a:rPr lang="it-IT" sz="800" i="1" spc="-6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più</a:t>
            </a:r>
            <a:r>
              <a:rPr lang="it-IT" sz="800" i="1" spc="-7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spc="-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degli</a:t>
            </a:r>
            <a:r>
              <a:rPr lang="it-IT" sz="800" i="1" spc="-7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allergeni</a:t>
            </a:r>
            <a:r>
              <a:rPr lang="it-IT" sz="800" i="1" spc="-9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sopra</a:t>
            </a:r>
            <a:r>
              <a:rPr lang="it-IT" sz="800" i="1" spc="-105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riportati</a:t>
            </a:r>
            <a:r>
              <a:rPr lang="it-IT" sz="800" i="1" spc="-9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it-IT" sz="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ad attivare l’iter di richiesta della dieta sanitaria</a:t>
            </a:r>
            <a:endParaRPr lang="it-IT" sz="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it-IT" sz="8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349682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EC84AD-F99A-43D6-AFFE-58C933762AE4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599197a1-5219-4f0f-a7f7-63b903f64c68"/>
  </ds:schemaRefs>
</ds:datastoreItem>
</file>

<file path=customXml/itemProps2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4600</TotalTime>
  <Words>481</Words>
  <Application>Microsoft Office PowerPoint</Application>
  <PresentationFormat>Personalizzato</PresentationFormat>
  <Paragraphs>110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Gotham-Medium</vt:lpstr>
      <vt:lpstr>Tema di Office</vt:lpstr>
      <vt:lpstr>Menù scuole Comune di Venegono Primavera- Estate | Anno Scolastico 2024-2025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Antonio Scalzo</cp:lastModifiedBy>
  <cp:revision>66</cp:revision>
  <cp:lastPrinted>2022-08-09T09:01:43Z</cp:lastPrinted>
  <dcterms:created xsi:type="dcterms:W3CDTF">2019-06-10T07:41:29Z</dcterms:created>
  <dcterms:modified xsi:type="dcterms:W3CDTF">2025-03-19T07:59:29Z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