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sldIdLst>
    <p:sldId id="264" r:id="rId5"/>
  </p:sldIdLst>
  <p:sldSz cx="10691813" cy="7559675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FF99"/>
    <a:srgbClr val="FF0066"/>
    <a:srgbClr val="EDF977"/>
    <a:srgbClr val="F9E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6"/>
    <p:restoredTop sz="94705"/>
  </p:normalViewPr>
  <p:slideViewPr>
    <p:cSldViewPr snapToGrid="0" snapToObjects="1">
      <p:cViewPr varScale="1">
        <p:scale>
          <a:sx n="75" d="100"/>
          <a:sy n="75" d="100"/>
        </p:scale>
        <p:origin x="1128" y="72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66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19/03/2025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>
            <a:extLst>
              <a:ext uri="{FF2B5EF4-FFF2-40B4-BE49-F238E27FC236}">
                <a16:creationId xmlns:a16="http://schemas.microsoft.com/office/drawing/2014/main" id="{DE961978-876C-4C46-A375-8E38B734C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" y="184787"/>
            <a:ext cx="10691813" cy="668292"/>
          </a:xfrm>
        </p:spPr>
        <p:txBody>
          <a:bodyPr anchor="t">
            <a:normAutofit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Menù scuole Comune di Venegono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Primavera- Estate | Anno Scolastico 2024-2025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337188"/>
              </p:ext>
            </p:extLst>
          </p:nvPr>
        </p:nvGraphicFramePr>
        <p:xfrm>
          <a:off x="305636" y="778334"/>
          <a:ext cx="10080536" cy="5371634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32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8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5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44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450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2619">
                <a:tc rowSpan="2" grid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06">
                <a:tc gridSpan="2"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68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cs typeface="Arial"/>
                        </a:rPr>
                        <a:t>1 SETTIMANA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Pasta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al pesto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Riso 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alla cantonese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Agnolotti di magro olio e salvia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Crema di verdure* con orzo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Pasta al ragù di lenticchie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6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Sovracosce di pollo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Formaggio ½ porzione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Merluzzo* impanato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Arrosto di vitello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½  pz Uova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strapazzate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84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Zucchine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Pomodori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in insalata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Insalata mista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Patate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Carote julienne e mais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93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DESSERT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Budino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68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cs typeface="Arial"/>
                        </a:rPr>
                        <a:t>2 SETTIMANA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Pasta al pesto di zucchine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Pizza margherita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Pasta al grana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Gnocchi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Risotto alla parmigiana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45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Formaggio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Prosciutto cotto ½ pz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Cotoletta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di l</a:t>
                      </a: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onza alla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milanese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Nasello gratinato*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Farinata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Zucchine trifolate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84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Pomodori in insalata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Insalata verde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Fagiolini* trifolati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Carote julienne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84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DESSERT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fresca</a:t>
                      </a: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Gelato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68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cs typeface="Arial"/>
                        </a:rPr>
                        <a:t>3 SETTIMANA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Risotto allo zafferano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Pasta alle melanzane*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Pasta pasticciata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Crema di zucchine con riso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Pasta al pomodoro e ceci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84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Tonno all’olio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Uova sode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Formaggio ½ porzione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Bocconcini di pollo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Bastoncini di pesce ½ pz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69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Insalata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Erbette*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Pomodori in insalata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Patate al forno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Carote gratinate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84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DESSERT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2489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cs typeface="Arial"/>
                        </a:rPr>
                        <a:t>4 SETTIMANA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Pizza margherita 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Tagliatelle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Risotto alla parmigiana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Pasta agli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aromi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Pasta alle verdure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*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324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Formaggio spalmabile con grissini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Pollo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Uova strapazzate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Crocchette di legumi*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Totani* impanati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Fagiolini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* trifolati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Pomodori in insalata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Carote julienne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03629"/>
                  </a:ext>
                </a:extLst>
              </a:tr>
              <a:tr h="25185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521437" rtl="0" eaLnBrk="1" latinLnBrk="0" hangingPunct="1"/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Insalata mista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Zucchine trifolate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866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DESSERT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Gelato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100" b="1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fresca</a:t>
                      </a:r>
                      <a:endParaRPr lang="it-IT" sz="11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9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082676" y="6484359"/>
            <a:ext cx="90614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i="1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SI </a:t>
            </a:r>
            <a:r>
              <a:rPr lang="it-IT" sz="800" i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INFORMANO I CONSUMATORI CON ALLERGIE O INTOLLERANZE ALIMENTARI, o chi per essi (genitori/tutori), che gli alimenti e le bevande preparati e somministrati possono contenere uno o più dei seguenti allergeni come ingredienti o derivanti dal processo produttivo:  </a:t>
            </a:r>
            <a:r>
              <a:rPr lang="it-IT" sz="800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Cereali contenenti glutine (cioè grano, segale, orzo, avena, farro, kamut o i loro ceppi ibridati), crostacei, uova, pesce, arachidi, soia, latte, lattosio, frutta a guscio (cioè mandorle, nocciole, noci, noci di acagiù, noci di pecan, noci del Brasile, pistacchi, noci macadamia), sedano, senape, semi di sesamo, anidride solforosa e solfiti, lupini, molluschi e tutti i derivati dei prodotti in elenco</a:t>
            </a:r>
            <a:r>
              <a:rPr lang="it-IT" sz="800" i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(ai sensi del Reg. UE 1169/11 – allegato II e </a:t>
            </a:r>
            <a:r>
              <a:rPr lang="it-IT" sz="800" i="1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s.m.i.</a:t>
            </a:r>
            <a:r>
              <a:rPr lang="it-IT" sz="800" i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).</a:t>
            </a:r>
            <a:endParaRPr lang="it-IT" sz="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it-IT" sz="800" i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Si invitano</a:t>
            </a:r>
            <a:r>
              <a:rPr lang="it-IT" sz="800" i="1" spc="-6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800" i="1" spc="-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</a:t>
            </a:r>
            <a:r>
              <a:rPr lang="it-IT" sz="800" i="1" spc="-5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genitori/tutori dei </a:t>
            </a:r>
            <a:r>
              <a:rPr lang="it-IT" sz="800" i="1" spc="-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consumatori</a:t>
            </a:r>
            <a:r>
              <a:rPr lang="it-IT" sz="800" i="1" spc="-8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800" i="1" spc="-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allergici</a:t>
            </a:r>
            <a:r>
              <a:rPr lang="it-IT" sz="800" i="1" spc="-9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800" i="1" spc="-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ad</a:t>
            </a:r>
            <a:r>
              <a:rPr lang="it-IT" sz="800" i="1" spc="-6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800" i="1" spc="-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uno</a:t>
            </a:r>
            <a:r>
              <a:rPr lang="it-IT" sz="800" i="1" spc="-5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800" i="1" spc="-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</a:t>
            </a:r>
            <a:r>
              <a:rPr lang="it-IT" sz="800" i="1" spc="-6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800" i="1" spc="-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più</a:t>
            </a:r>
            <a:r>
              <a:rPr lang="it-IT" sz="800" i="1" spc="-7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800" i="1" spc="-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degli</a:t>
            </a:r>
            <a:r>
              <a:rPr lang="it-IT" sz="800" i="1" spc="-7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800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allergeni</a:t>
            </a:r>
            <a:r>
              <a:rPr lang="it-IT" sz="800" i="1" spc="-9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800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sopra</a:t>
            </a:r>
            <a:r>
              <a:rPr lang="it-IT" sz="800" i="1" spc="-105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800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riportati</a:t>
            </a:r>
            <a:r>
              <a:rPr lang="it-IT" sz="800" i="1" spc="-9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it-IT" sz="800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ad attivare l’iter di richiesta della dieta sanitaria</a:t>
            </a:r>
            <a:endParaRPr lang="it-IT" sz="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it-IT" sz="800" i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1349682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C167F923CD3143B3EBAB62DB3A5A64" ma:contentTypeVersion="10" ma:contentTypeDescription="Creare un nuovo documento." ma:contentTypeScope="" ma:versionID="32fd596c0e950c4abc98a453d3583718">
  <xsd:schema xmlns:xsd="http://www.w3.org/2001/XMLSchema" xmlns:xs="http://www.w3.org/2001/XMLSchema" xmlns:p="http://schemas.microsoft.com/office/2006/metadata/properties" xmlns:ns3="599197a1-5219-4f0f-a7f7-63b903f64c68" targetNamespace="http://schemas.microsoft.com/office/2006/metadata/properties" ma:root="true" ma:fieldsID="93b1b8ccdd54a02a89fd471fa4318b3f" ns3:_="">
    <xsd:import namespace="599197a1-5219-4f0f-a7f7-63b903f64c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197a1-5219-4f0f-a7f7-63b903f64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EC84AD-F99A-43D6-AFFE-58C933762AE4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599197a1-5219-4f0f-a7f7-63b903f64c68"/>
  </ds:schemaRefs>
</ds:datastoreItem>
</file>

<file path=customXml/itemProps2.xml><?xml version="1.0" encoding="utf-8"?>
<ds:datastoreItem xmlns:ds="http://schemas.openxmlformats.org/officeDocument/2006/customXml" ds:itemID="{9A7C7442-3C8D-46FC-9F34-22C93EC8C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197a1-5219-4f0f-a7f7-63b903f64c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523790-E7F3-43B6-B6B9-1A6F94C91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4600</TotalTime>
  <Words>481</Words>
  <Application>Microsoft Office PowerPoint</Application>
  <PresentationFormat>Personalizzato</PresentationFormat>
  <Paragraphs>110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Gotham-Medium</vt:lpstr>
      <vt:lpstr>Tema di Office</vt:lpstr>
      <vt:lpstr>Menù scuole Comune di Venegono Primavera- Estate | Anno Scolastico 2024-2025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keywords>4 settimane; Cirghiotto; template menu; menu; POWER POINT; template</cp:keywords>
  <cp:lastModifiedBy>Antonio Scalzo</cp:lastModifiedBy>
  <cp:revision>66</cp:revision>
  <cp:lastPrinted>2022-08-09T09:01:43Z</cp:lastPrinted>
  <dcterms:created xsi:type="dcterms:W3CDTF">2019-06-10T07:41:29Z</dcterms:created>
  <dcterms:modified xsi:type="dcterms:W3CDTF">2025-03-19T07:59:29Z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0x01010081C167F923CD3143B3EBAB62DB3A5A64</vt:lpwstr>
  </property>
  <property fmtid="{D5CDD505-2E9C-101B-9397-08002B2CF9AE}" pid="3" name="e81da6fad08c419ab7e1a8ebd5dce251">
    <vt:lpwstr>2019|f089f57a-336c-4409-8c31-cf7215494b8e</vt:lpwstr>
  </property>
  <property fmtid="{D5CDD505-2E9C-101B-9397-08002B2CF9AE}" pid="4" name="TaxCatchAll">
    <vt:lpwstr>45;#2019</vt:lpwstr>
  </property>
  <property fmtid="{D5CDD505-2E9C-101B-9397-08002B2CF9AE}" pid="5" name="TaxKeyword">
    <vt:lpwstr>131;#POWER POINT|82ed11eb-b2d8-4f94-8474-7527a43529fa;#225;#menu|c05b870c-f84c-45ee-b68e-666eb4664dbe;#197;#Cirghiotto|745bb7e9-35a2-4314-9e10-450366324560;#142;#template|d0e390c6-b09d-4c8a-a62b-4e746fcda441;#309;#template menu|abcbdc46-27ea-43a7-a39f-c26</vt:lpwstr>
  </property>
  <property fmtid="{D5CDD505-2E9C-101B-9397-08002B2CF9AE}" pid="6" name="CIRAreaCompetenza">
    <vt:lpwstr/>
  </property>
  <property fmtid="{D5CDD505-2E9C-101B-9397-08002B2CF9AE}" pid="7" name="CIRAnno">
    <vt:lpwstr>45;#2019|f089f57a-336c-4409-8c31-cf7215494b8e</vt:lpwstr>
  </property>
  <property fmtid="{D5CDD505-2E9C-101B-9397-08002B2CF9AE}" pid="8" name="CIROrganizzazione">
    <vt:lpwstr/>
  </property>
  <property fmtid="{D5CDD505-2E9C-101B-9397-08002B2CF9AE}" pid="9" name="CIRGruppo">
    <vt:lpwstr/>
  </property>
  <property fmtid="{D5CDD505-2E9C-101B-9397-08002B2CF9AE}" pid="10" name="CIRArea">
    <vt:lpwstr/>
  </property>
</Properties>
</file>